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60" r:id="rId4"/>
    <p:sldId id="271" r:id="rId5"/>
    <p:sldId id="274" r:id="rId6"/>
    <p:sldId id="259" r:id="rId7"/>
    <p:sldId id="270" r:id="rId8"/>
    <p:sldId id="273" r:id="rId9"/>
    <p:sldId id="272" r:id="rId10"/>
    <p:sldId id="264" r:id="rId11"/>
    <p:sldId id="261" r:id="rId12"/>
    <p:sldId id="269" r:id="rId13"/>
    <p:sldId id="267" r:id="rId14"/>
    <p:sldId id="275" r:id="rId15"/>
    <p:sldId id="268" r:id="rId16"/>
  </p:sldIdLst>
  <p:sldSz cx="18288000" cy="10287000"/>
  <p:notesSz cx="6858000" cy="9144000"/>
  <p:embeddedFontLst>
    <p:embeddedFont>
      <p:font typeface="Arabic Typesetting" panose="03020402040406030203" pitchFamily="66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E8C"/>
    <a:srgbClr val="D7E4BD"/>
    <a:srgbClr val="B8D288"/>
    <a:srgbClr val="83A343"/>
    <a:srgbClr val="000000"/>
    <a:srgbClr val="7C7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15.jpg"/><Relationship Id="rId7" Type="http://schemas.openxmlformats.org/officeDocument/2006/relationships/image" Target="../media/image17.svg"/><Relationship Id="rId12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5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sv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3926502" y="-3960199"/>
            <a:ext cx="10439399" cy="18283597"/>
          </a:xfrm>
          <a:custGeom>
            <a:avLst/>
            <a:gdLst/>
            <a:ahLst/>
            <a:cxnLst/>
            <a:rect l="l" t="t" r="r" b="b"/>
            <a:pathLst>
              <a:path w="10259174" h="18283597">
                <a:moveTo>
                  <a:pt x="0" y="0"/>
                </a:moveTo>
                <a:lnTo>
                  <a:pt x="10259175" y="0"/>
                </a:lnTo>
                <a:lnTo>
                  <a:pt x="10259175" y="18283597"/>
                </a:lnTo>
                <a:lnTo>
                  <a:pt x="0" y="18283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7821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017470" y="7746997"/>
            <a:ext cx="3554604" cy="355460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426946" y="-887681"/>
            <a:ext cx="2882434" cy="2882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6547FCE-25DE-D12F-F967-247016D30070}"/>
              </a:ext>
            </a:extLst>
          </p:cNvPr>
          <p:cNvSpPr txBox="1"/>
          <p:nvPr/>
        </p:nvSpPr>
        <p:spPr>
          <a:xfrm>
            <a:off x="3200400" y="3771900"/>
            <a:ext cx="1158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11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خطوات إلى السعادة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DE0711-CCBF-F00E-19D1-35EFF43A5519}"/>
              </a:ext>
            </a:extLst>
          </p:cNvPr>
          <p:cNvSpPr txBox="1"/>
          <p:nvPr/>
        </p:nvSpPr>
        <p:spPr>
          <a:xfrm>
            <a:off x="6667500" y="6760144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7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هدى الحوال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49832" y="-4051168"/>
            <a:ext cx="10388336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521417" y="-1200035"/>
            <a:ext cx="2882434" cy="28824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11192287" y="-101337"/>
            <a:ext cx="11286713" cy="10388337"/>
            <a:chOff x="0" y="-135116"/>
            <a:chExt cx="15048951" cy="13851116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66" b="24366"/>
            <a:stretch/>
          </p:blipFill>
          <p:spPr>
            <a:xfrm>
              <a:off x="0" y="-135116"/>
              <a:ext cx="15048951" cy="13851116"/>
            </a:xfrm>
            <a:prstGeom prst="rect">
              <a:avLst/>
            </a:prstGeom>
          </p:spPr>
        </p:pic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739C62BB-F6FD-520F-D8E3-6C0B34F0A4A3}"/>
              </a:ext>
            </a:extLst>
          </p:cNvPr>
          <p:cNvSpPr/>
          <p:nvPr/>
        </p:nvSpPr>
        <p:spPr>
          <a:xfrm rot="5400000">
            <a:off x="10819673" y="8331917"/>
            <a:ext cx="2105665" cy="1880700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85C745E2-88F1-5E0C-EA13-A19400B2FA7A}"/>
              </a:ext>
            </a:extLst>
          </p:cNvPr>
          <p:cNvGrpSpPr/>
          <p:nvPr/>
        </p:nvGrpSpPr>
        <p:grpSpPr>
          <a:xfrm>
            <a:off x="9946190" y="8845783"/>
            <a:ext cx="2882434" cy="2882434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A9DEEA3-3A37-57A7-50F5-998F729F2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6BC4F1F0-9839-4573-2889-1E268ABE1C6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5B1713-3424-F63C-D9D0-EBE07539365C}"/>
              </a:ext>
            </a:extLst>
          </p:cNvPr>
          <p:cNvSpPr txBox="1"/>
          <p:nvPr/>
        </p:nvSpPr>
        <p:spPr>
          <a:xfrm>
            <a:off x="219487" y="4417755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000" b="1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"مَنْ عَمِلَ صَالِحًا مِّن ذَكَرٍ أَوْ أُنثَىٰ وَهُوَ مُؤْمِنٌ فَلَنُحْيِيَنَّهُ حَيَاةً طَيِّبَةً"</a:t>
            </a:r>
            <a:endParaRPr lang="en-US" sz="8000" dirty="0">
              <a:highlight>
                <a:srgbClr val="B8D288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5FBBE-0C9F-6FEF-7682-C176C264C607}"/>
              </a:ext>
            </a:extLst>
          </p:cNvPr>
          <p:cNvSpPr txBox="1"/>
          <p:nvPr/>
        </p:nvSpPr>
        <p:spPr>
          <a:xfrm>
            <a:off x="7835522" y="3548262"/>
            <a:ext cx="36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قال تعالى: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90499"/>
            <a:ext cx="18288000" cy="4556936"/>
          </a:xfrm>
          <a:custGeom>
            <a:avLst/>
            <a:gdLst/>
            <a:ahLst/>
            <a:cxnLst/>
            <a:rect l="l" t="t" r="r" b="b"/>
            <a:pathLst>
              <a:path w="18288000" h="4338615">
                <a:moveTo>
                  <a:pt x="0" y="0"/>
                </a:moveTo>
                <a:lnTo>
                  <a:pt x="18288000" y="0"/>
                </a:lnTo>
                <a:lnTo>
                  <a:pt x="18288000" y="4338615"/>
                </a:lnTo>
                <a:lnTo>
                  <a:pt x="0" y="433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441217" y="-957609"/>
            <a:ext cx="2882434" cy="28824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2609" y="452513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426946" y="8105926"/>
            <a:ext cx="2882434" cy="28824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7164" y="3477892"/>
            <a:ext cx="6590878" cy="1665608"/>
            <a:chOff x="0" y="0"/>
            <a:chExt cx="8787838" cy="2220810"/>
          </a:xfrm>
        </p:grpSpPr>
        <p:sp>
          <p:nvSpPr>
            <p:cNvPr id="13" name="Freeform 13"/>
            <p:cNvSpPr/>
            <p:nvPr/>
          </p:nvSpPr>
          <p:spPr>
            <a:xfrm>
              <a:off x="340702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6169293" y="7375246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685871" y="9135742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9D744-C71D-2D38-F06F-D81D976EF6FE}"/>
              </a:ext>
            </a:extLst>
          </p:cNvPr>
          <p:cNvSpPr txBox="1"/>
          <p:nvPr/>
        </p:nvSpPr>
        <p:spPr>
          <a:xfrm>
            <a:off x="6482009" y="5551771"/>
            <a:ext cx="913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800" b="1" dirty="0">
                <a:solidFill>
                  <a:schemeClr val="accent4">
                    <a:lumMod val="75000"/>
                  </a:schemeClr>
                </a:solidFill>
                <a:highlight>
                  <a:srgbClr val="B8D288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الصبر على البلاء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highlight>
                <a:srgbClr val="B8D288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A55B5-3B9A-BB82-D157-1A14C0D017FD}"/>
              </a:ext>
            </a:extLst>
          </p:cNvPr>
          <p:cNvSpPr txBox="1"/>
          <p:nvPr/>
        </p:nvSpPr>
        <p:spPr>
          <a:xfrm>
            <a:off x="4038600" y="7051732"/>
            <a:ext cx="913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800" b="1" dirty="0">
                <a:solidFill>
                  <a:schemeClr val="accent4">
                    <a:lumMod val="75000"/>
                  </a:schemeClr>
                </a:solidFill>
                <a:highlight>
                  <a:srgbClr val="B8D288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الشكر على النعم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highlight>
                <a:srgbClr val="B8D288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4A0C8-77C1-A3E1-AD9D-2441AC909B3A}"/>
              </a:ext>
            </a:extLst>
          </p:cNvPr>
          <p:cNvSpPr txBox="1"/>
          <p:nvPr/>
        </p:nvSpPr>
        <p:spPr>
          <a:xfrm>
            <a:off x="1600200" y="8544073"/>
            <a:ext cx="913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800" b="1" dirty="0">
                <a:solidFill>
                  <a:schemeClr val="accent4">
                    <a:lumMod val="75000"/>
                  </a:schemeClr>
                </a:solidFill>
                <a:highlight>
                  <a:srgbClr val="B8D288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الإستغفار والتوبة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highlight>
                <a:srgbClr val="B8D288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8E8396-9D83-C0E7-A62E-F0661CDD0302}"/>
              </a:ext>
            </a:extLst>
          </p:cNvPr>
          <p:cNvSpPr txBox="1"/>
          <p:nvPr/>
        </p:nvSpPr>
        <p:spPr>
          <a:xfrm>
            <a:off x="-1661221" y="3677250"/>
            <a:ext cx="913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عنوان السعادة: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F27B-A5D1-96D3-BAA8-3A1E8056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D82A5B-4A8F-F607-FEE4-6039454A8E9C}"/>
              </a:ext>
            </a:extLst>
          </p:cNvPr>
          <p:cNvSpPr/>
          <p:nvPr/>
        </p:nvSpPr>
        <p:spPr>
          <a:xfrm rot="-5400000">
            <a:off x="3949832" y="-4051168"/>
            <a:ext cx="10388336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A2E6FE-C380-A0A1-8469-43120BF385BC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D9144BB-60DB-91AE-8D7C-8A3BBC30D4E0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57973D3-44B3-DA3A-79E8-0C7D1EDC435F}"/>
              </a:ext>
            </a:extLst>
          </p:cNvPr>
          <p:cNvGrpSpPr/>
          <p:nvPr/>
        </p:nvGrpSpPr>
        <p:grpSpPr>
          <a:xfrm>
            <a:off x="9521417" y="-1200035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A0FBB0-17A3-BFDF-18F5-46064877BF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A60CD5A-B3E5-E18B-90FE-EE1AE8D93250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AC381B52-90C3-D261-F3E2-6C10730DD3E6}"/>
              </a:ext>
            </a:extLst>
          </p:cNvPr>
          <p:cNvSpPr/>
          <p:nvPr/>
        </p:nvSpPr>
        <p:spPr>
          <a:xfrm rot="5400000">
            <a:off x="10819673" y="8331917"/>
            <a:ext cx="2105665" cy="1880700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633F5594-DEDF-A8D1-C524-D3124BB99FED}"/>
              </a:ext>
            </a:extLst>
          </p:cNvPr>
          <p:cNvGrpSpPr/>
          <p:nvPr/>
        </p:nvGrpSpPr>
        <p:grpSpPr>
          <a:xfrm>
            <a:off x="9946190" y="8845783"/>
            <a:ext cx="2882434" cy="2882434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ECCEB7F-9983-FF03-B513-CB64AFD228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AE8DAA06-D83B-948B-BB68-C7E3AB7A951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CD86D7-DE51-8BA9-5AA8-F7C4F7E6AF8F}"/>
              </a:ext>
            </a:extLst>
          </p:cNvPr>
          <p:cNvSpPr txBox="1"/>
          <p:nvPr/>
        </p:nvSpPr>
        <p:spPr>
          <a:xfrm>
            <a:off x="871742" y="4428229"/>
            <a:ext cx="16544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000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(مَا يُصِيبُ الْمُسْلِمَ مِنْ نَصَبٍ وَلاَ وَصَبٍ وَلاَ هَمٍّ وَلاَ حَزَن وَلاَ أَذًى وَلاَ غمٍّ، </a:t>
            </a:r>
          </a:p>
          <a:p>
            <a:pPr algn="ctr"/>
            <a:r>
              <a:rPr lang="ar-KW" sz="8000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حتَّى الشَّوْكَةُ يُشَاكُها إِلاَّ كفَّر اللَّه بهَا مِنْ خطَايَاه )</a:t>
            </a:r>
            <a:endParaRPr lang="en-US" sz="71400" dirty="0">
              <a:highlight>
                <a:srgbClr val="B8D288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644DB-D317-B407-F9A2-18A7A46C2113}"/>
              </a:ext>
            </a:extLst>
          </p:cNvPr>
          <p:cNvSpPr txBox="1"/>
          <p:nvPr/>
        </p:nvSpPr>
        <p:spPr>
          <a:xfrm>
            <a:off x="7010400" y="3257118"/>
            <a:ext cx="36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قال صلى الله عليه وسلم:</a:t>
            </a:r>
          </a:p>
        </p:txBody>
      </p:sp>
    </p:spTree>
    <p:extLst>
      <p:ext uri="{BB962C8B-B14F-4D97-AF65-F5344CB8AC3E}">
        <p14:creationId xmlns:p14="http://schemas.microsoft.com/office/powerpoint/2010/main" val="24638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5E49-E595-93DE-AA68-7FA63D17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3841FA-2396-2098-2A0F-5BF65CF71762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590E7A-709C-7302-0E97-63BAF54AE766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4BE10D4-9D2A-2646-128E-AFD99418AF45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60FE5BD-CCA5-C83B-D785-A5DE4C01D494}"/>
              </a:ext>
            </a:extLst>
          </p:cNvPr>
          <p:cNvGrpSpPr/>
          <p:nvPr/>
        </p:nvGrpSpPr>
        <p:grpSpPr>
          <a:xfrm>
            <a:off x="8795588" y="-1989626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5101EBA-D7D0-EDE0-1958-1A62B05A83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CB85FE3-4A23-6307-A1FC-C81CD5310E38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49A35AD-8678-0BAF-3AB1-8D4029898794}"/>
              </a:ext>
            </a:extLst>
          </p:cNvPr>
          <p:cNvSpPr txBox="1"/>
          <p:nvPr/>
        </p:nvSpPr>
        <p:spPr>
          <a:xfrm>
            <a:off x="4196009" y="4866629"/>
            <a:ext cx="913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800" b="1" dirty="0">
                <a:solidFill>
                  <a:schemeClr val="accent4">
                    <a:lumMod val="75000"/>
                  </a:schemeClr>
                </a:solidFill>
                <a:highlight>
                  <a:srgbClr val="B8D288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الشكر على النعم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highlight>
                <a:srgbClr val="B8D288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AC8D5-DB2F-44E8-E80B-149E6E4E7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352585-EF40-2500-77F0-81D43F0E05E0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B3F00F8-C120-0DD8-EED0-BD18BF9E8B92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E48981D-D40C-CF75-5D85-0BAA88DDF014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EEDBB79-B151-7046-E302-2FCEC8C18890}"/>
              </a:ext>
            </a:extLst>
          </p:cNvPr>
          <p:cNvGrpSpPr/>
          <p:nvPr/>
        </p:nvGrpSpPr>
        <p:grpSpPr>
          <a:xfrm>
            <a:off x="8795588" y="-1989626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A9E9BD5-32C8-0773-A12A-701E6979C9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3AACE5A-8706-4708-5D15-A9A834AE0ACC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1CB7FE-206A-6B30-5E64-92CCCA048F22}"/>
              </a:ext>
            </a:extLst>
          </p:cNvPr>
          <p:cNvSpPr txBox="1"/>
          <p:nvPr/>
        </p:nvSpPr>
        <p:spPr>
          <a:xfrm>
            <a:off x="4196009" y="4866629"/>
            <a:ext cx="9138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800" b="1" dirty="0">
                <a:solidFill>
                  <a:schemeClr val="accent4">
                    <a:lumMod val="75000"/>
                  </a:schemeClr>
                </a:solidFill>
                <a:highlight>
                  <a:srgbClr val="B8D288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التوبة والاستغفار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highlight>
                <a:srgbClr val="B8D288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EC66A-81A0-4282-5DAF-E1FB9D73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E873E5-F39B-DC29-5492-24448C94579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278F139-A2BC-F6B5-E701-C391D17553CA}"/>
              </a:ext>
            </a:extLst>
          </p:cNvPr>
          <p:cNvSpPr/>
          <p:nvPr/>
        </p:nvSpPr>
        <p:spPr>
          <a:xfrm rot="-5400000">
            <a:off x="4016614" y="-3974111"/>
            <a:ext cx="10259174" cy="18283597"/>
          </a:xfrm>
          <a:custGeom>
            <a:avLst/>
            <a:gdLst/>
            <a:ahLst/>
            <a:cxnLst/>
            <a:rect l="l" t="t" r="r" b="b"/>
            <a:pathLst>
              <a:path w="10259174" h="18283597">
                <a:moveTo>
                  <a:pt x="0" y="0"/>
                </a:moveTo>
                <a:lnTo>
                  <a:pt x="10259175" y="0"/>
                </a:lnTo>
                <a:lnTo>
                  <a:pt x="10259175" y="18283597"/>
                </a:lnTo>
                <a:lnTo>
                  <a:pt x="0" y="18283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78217"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6A1B187-E245-539C-84E3-0B31CFDE3425}"/>
              </a:ext>
            </a:extLst>
          </p:cNvPr>
          <p:cNvGrpSpPr/>
          <p:nvPr/>
        </p:nvGrpSpPr>
        <p:grpSpPr>
          <a:xfrm>
            <a:off x="-1017470" y="7746997"/>
            <a:ext cx="3554604" cy="3554604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4C7364B-6A0D-D4FA-DE1D-D72DC25E76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C7034C8-0DD9-C83E-4C3E-77B7742AE05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6AAF3CCA-4951-B08E-8D61-777C85AF01E9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04AE716-5C1B-3D56-C5D5-55BEF7893594}"/>
              </a:ext>
            </a:extLst>
          </p:cNvPr>
          <p:cNvGrpSpPr/>
          <p:nvPr/>
        </p:nvGrpSpPr>
        <p:grpSpPr>
          <a:xfrm>
            <a:off x="16426946" y="-887681"/>
            <a:ext cx="2882434" cy="2882434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DC9567F-CD32-87BA-98ED-47F4C2673E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88CD9ED-C7F5-8110-62A7-BD8191D0096F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DCBDF3-29F9-8C7B-22D1-2ED71BFF1065}"/>
              </a:ext>
            </a:extLst>
          </p:cNvPr>
          <p:cNvSpPr txBox="1"/>
          <p:nvPr/>
        </p:nvSpPr>
        <p:spPr>
          <a:xfrm>
            <a:off x="3200400" y="3771900"/>
            <a:ext cx="1074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115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 إلى السعادة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965839-E2CD-7D0D-C04F-77206806971A}"/>
              </a:ext>
            </a:extLst>
          </p:cNvPr>
          <p:cNvSpPr txBox="1"/>
          <p:nvPr/>
        </p:nvSpPr>
        <p:spPr>
          <a:xfrm>
            <a:off x="6667500" y="6760144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7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هدى الحوال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447C4-0B13-0DE9-33D7-A4EB740B4A81}"/>
              </a:ext>
            </a:extLst>
          </p:cNvPr>
          <p:cNvSpPr txBox="1"/>
          <p:nvPr/>
        </p:nvSpPr>
        <p:spPr>
          <a:xfrm>
            <a:off x="3200400" y="3771900"/>
            <a:ext cx="1074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11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السعادة؟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2E0215C-01A9-3ED7-9FA5-0A09BC8E8190}"/>
              </a:ext>
            </a:extLst>
          </p:cNvPr>
          <p:cNvSpPr/>
          <p:nvPr/>
        </p:nvSpPr>
        <p:spPr>
          <a:xfrm rot="1316783">
            <a:off x="-1963596" y="-496636"/>
            <a:ext cx="4035613" cy="2883632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7"/>
                </a:lnTo>
                <a:lnTo>
                  <a:pt x="0" y="1665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74EE422-4248-F360-58DA-2BD17D6C53D7}"/>
              </a:ext>
            </a:extLst>
          </p:cNvPr>
          <p:cNvSpPr/>
          <p:nvPr/>
        </p:nvSpPr>
        <p:spPr>
          <a:xfrm rot="1574919">
            <a:off x="16158085" y="8089161"/>
            <a:ext cx="4035613" cy="3100501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7"/>
                </a:lnTo>
                <a:lnTo>
                  <a:pt x="0" y="1665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2065288" y="1300498"/>
            <a:ext cx="2882434" cy="28824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9445" y="83439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7" y="0"/>
                </a:lnTo>
                <a:lnTo>
                  <a:pt x="2105667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6267859" y="932587"/>
            <a:ext cx="1301788" cy="1152374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839146" y="8588608"/>
            <a:ext cx="2882434" cy="28824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6783" y="-406906"/>
            <a:ext cx="2882434" cy="288243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81498" y="2751100"/>
            <a:ext cx="1730570" cy="1730570"/>
          </a:xfrm>
          <a:custGeom>
            <a:avLst/>
            <a:gdLst/>
            <a:ahLst/>
            <a:cxnLst/>
            <a:rect l="l" t="t" r="r" b="b"/>
            <a:pathLst>
              <a:path w="1730570" h="1730570">
                <a:moveTo>
                  <a:pt x="0" y="0"/>
                </a:moveTo>
                <a:lnTo>
                  <a:pt x="1730569" y="0"/>
                </a:lnTo>
                <a:lnTo>
                  <a:pt x="1730569" y="1730570"/>
                </a:lnTo>
                <a:lnTo>
                  <a:pt x="0" y="1730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16072720" y="4879314"/>
            <a:ext cx="1730570" cy="1730570"/>
          </a:xfrm>
          <a:custGeom>
            <a:avLst/>
            <a:gdLst/>
            <a:ahLst/>
            <a:cxnLst/>
            <a:rect l="l" t="t" r="r" b="b"/>
            <a:pathLst>
              <a:path w="1730570" h="1730570">
                <a:moveTo>
                  <a:pt x="0" y="0"/>
                </a:moveTo>
                <a:lnTo>
                  <a:pt x="1730569" y="0"/>
                </a:lnTo>
                <a:lnTo>
                  <a:pt x="1730569" y="1730570"/>
                </a:lnTo>
                <a:lnTo>
                  <a:pt x="0" y="1730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053468" y="7010269"/>
            <a:ext cx="1730570" cy="1730570"/>
          </a:xfrm>
          <a:custGeom>
            <a:avLst/>
            <a:gdLst/>
            <a:ahLst/>
            <a:cxnLst/>
            <a:rect l="l" t="t" r="r" b="b"/>
            <a:pathLst>
              <a:path w="1730570" h="1730570">
                <a:moveTo>
                  <a:pt x="0" y="0"/>
                </a:moveTo>
                <a:lnTo>
                  <a:pt x="1730570" y="0"/>
                </a:lnTo>
                <a:lnTo>
                  <a:pt x="1730570" y="1730569"/>
                </a:lnTo>
                <a:lnTo>
                  <a:pt x="0" y="1730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72720" y="9135742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4" y="0"/>
                </a:lnTo>
                <a:lnTo>
                  <a:pt x="4035614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300FD0-01D5-E3C7-3BC1-4B500DDD7B7C}"/>
              </a:ext>
            </a:extLst>
          </p:cNvPr>
          <p:cNvSpPr txBox="1"/>
          <p:nvPr/>
        </p:nvSpPr>
        <p:spPr>
          <a:xfrm>
            <a:off x="11984388" y="2748052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11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مادية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30B154-A07D-8E9C-CA23-4F22E955CE38}"/>
              </a:ext>
            </a:extLst>
          </p:cNvPr>
          <p:cNvSpPr txBox="1"/>
          <p:nvPr/>
        </p:nvSpPr>
        <p:spPr>
          <a:xfrm>
            <a:off x="11887200" y="486924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9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معنوية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4189B-5634-2B6D-92F0-858F75710641}"/>
              </a:ext>
            </a:extLst>
          </p:cNvPr>
          <p:cNvSpPr txBox="1"/>
          <p:nvPr/>
        </p:nvSpPr>
        <p:spPr>
          <a:xfrm>
            <a:off x="11963400" y="701679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9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أخروية</a:t>
            </a:r>
            <a:endParaRPr lang="en-US" sz="115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C6F7-5E58-54DC-DF29-756577F8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111772-178E-BDE6-D55C-594C79E31FAB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66C77AE-9064-7662-FF75-888F28CAF119}"/>
              </a:ext>
            </a:extLst>
          </p:cNvPr>
          <p:cNvSpPr/>
          <p:nvPr/>
        </p:nvSpPr>
        <p:spPr>
          <a:xfrm>
            <a:off x="0" y="1"/>
            <a:ext cx="18288000" cy="4366436"/>
          </a:xfrm>
          <a:custGeom>
            <a:avLst/>
            <a:gdLst/>
            <a:ahLst/>
            <a:cxnLst/>
            <a:rect l="l" t="t" r="r" b="b"/>
            <a:pathLst>
              <a:path w="18288000" h="4338615">
                <a:moveTo>
                  <a:pt x="0" y="0"/>
                </a:moveTo>
                <a:lnTo>
                  <a:pt x="18288000" y="0"/>
                </a:lnTo>
                <a:lnTo>
                  <a:pt x="18288000" y="4338615"/>
                </a:lnTo>
                <a:lnTo>
                  <a:pt x="0" y="433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26105"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DFE9790-8EAA-82D7-2201-2D98196A2B7D}"/>
              </a:ext>
            </a:extLst>
          </p:cNvPr>
          <p:cNvGrpSpPr/>
          <p:nvPr/>
        </p:nvGrpSpPr>
        <p:grpSpPr>
          <a:xfrm>
            <a:off x="-1441217" y="-957609"/>
            <a:ext cx="2882434" cy="2882434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B1CB949-C73B-19C3-BE2B-C25897B40B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6464606-C972-E713-7403-907EA69FAE8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ECA0AE2-7E50-82E3-6BB7-216D3316CCDD}"/>
              </a:ext>
            </a:extLst>
          </p:cNvPr>
          <p:cNvSpPr/>
          <p:nvPr/>
        </p:nvSpPr>
        <p:spPr>
          <a:xfrm>
            <a:off x="802609" y="452513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1B3DD4C-92D5-5399-1C90-2C133C81A031}"/>
              </a:ext>
            </a:extLst>
          </p:cNvPr>
          <p:cNvGrpSpPr/>
          <p:nvPr/>
        </p:nvGrpSpPr>
        <p:grpSpPr>
          <a:xfrm>
            <a:off x="16426946" y="8105926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F60BE20-40A4-5609-C16D-63EE353141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7DA70B5-6857-AF5C-D086-CAEC7302E1EC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687C668-5E84-5A09-C2D2-4F16F1A159B5}"/>
              </a:ext>
            </a:extLst>
          </p:cNvPr>
          <p:cNvGrpSpPr/>
          <p:nvPr/>
        </p:nvGrpSpPr>
        <p:grpSpPr>
          <a:xfrm>
            <a:off x="5848560" y="1286869"/>
            <a:ext cx="6590878" cy="1665608"/>
            <a:chOff x="0" y="0"/>
            <a:chExt cx="8787838" cy="22208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ECBA7E5-25E4-BDCE-D476-7A54274C19C8}"/>
                </a:ext>
              </a:extLst>
            </p:cNvPr>
            <p:cNvSpPr/>
            <p:nvPr/>
          </p:nvSpPr>
          <p:spPr>
            <a:xfrm>
              <a:off x="340702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F75FE87-337C-6BA3-5541-FE10DC92E339}"/>
                </a:ext>
              </a:extLst>
            </p:cNvPr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25B752D6-B4C1-5094-DA6C-545120545ADD}"/>
              </a:ext>
            </a:extLst>
          </p:cNvPr>
          <p:cNvSpPr/>
          <p:nvPr/>
        </p:nvSpPr>
        <p:spPr>
          <a:xfrm>
            <a:off x="7126192" y="4835926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5C7762C-FD9D-9263-6EC9-837DB1545A99}"/>
              </a:ext>
            </a:extLst>
          </p:cNvPr>
          <p:cNvSpPr/>
          <p:nvPr/>
        </p:nvSpPr>
        <p:spPr>
          <a:xfrm>
            <a:off x="1806014" y="4813066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B2EF5-FB7F-6905-C360-547A85F0CC9C}"/>
              </a:ext>
            </a:extLst>
          </p:cNvPr>
          <p:cNvSpPr txBox="1"/>
          <p:nvPr/>
        </p:nvSpPr>
        <p:spPr>
          <a:xfrm>
            <a:off x="6858000" y="1565675"/>
            <a:ext cx="498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الجمال والزينة</a:t>
            </a:r>
            <a:endParaRPr lang="en-U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C751030-8CA3-BF01-94B9-95E41DD45BE6}"/>
              </a:ext>
            </a:extLst>
          </p:cNvPr>
          <p:cNvSpPr/>
          <p:nvPr/>
        </p:nvSpPr>
        <p:spPr>
          <a:xfrm>
            <a:off x="12446370" y="4843546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A2BAB5-ADBA-E26F-1149-86BF08BEF57F}"/>
              </a:ext>
            </a:extLst>
          </p:cNvPr>
          <p:cNvSpPr/>
          <p:nvPr/>
        </p:nvSpPr>
        <p:spPr>
          <a:xfrm>
            <a:off x="12466320" y="1759008"/>
            <a:ext cx="4903351" cy="4376319"/>
          </a:xfrm>
          <a:custGeom>
            <a:avLst/>
            <a:gdLst>
              <a:gd name="connsiteX0" fmla="*/ 0 w 4903351"/>
              <a:gd name="connsiteY0" fmla="*/ 313632 h 4376319"/>
              <a:gd name="connsiteX1" fmla="*/ 4312920 w 4903351"/>
              <a:gd name="connsiteY1" fmla="*/ 313632 h 4376319"/>
              <a:gd name="connsiteX2" fmla="*/ 4724400 w 4903351"/>
              <a:gd name="connsiteY2" fmla="*/ 267912 h 4376319"/>
              <a:gd name="connsiteX3" fmla="*/ 4861560 w 4903351"/>
              <a:gd name="connsiteY3" fmla="*/ 4062672 h 4376319"/>
              <a:gd name="connsiteX4" fmla="*/ 4008120 w 4903351"/>
              <a:gd name="connsiteY4" fmla="*/ 4154112 h 4376319"/>
              <a:gd name="connsiteX5" fmla="*/ 4008120 w 4903351"/>
              <a:gd name="connsiteY5" fmla="*/ 4154112 h 437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351" h="4376319">
                <a:moveTo>
                  <a:pt x="0" y="313632"/>
                </a:moveTo>
                <a:lnTo>
                  <a:pt x="4312920" y="313632"/>
                </a:lnTo>
                <a:cubicBezTo>
                  <a:pt x="5100320" y="306012"/>
                  <a:pt x="4632960" y="-356928"/>
                  <a:pt x="4724400" y="267912"/>
                </a:cubicBezTo>
                <a:cubicBezTo>
                  <a:pt x="4815840" y="892752"/>
                  <a:pt x="4980940" y="3414972"/>
                  <a:pt x="4861560" y="4062672"/>
                </a:cubicBezTo>
                <a:cubicBezTo>
                  <a:pt x="4742180" y="4710372"/>
                  <a:pt x="4008120" y="4154112"/>
                  <a:pt x="4008120" y="4154112"/>
                </a:cubicBezTo>
                <a:lnTo>
                  <a:pt x="4008120" y="4154112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108D241-61E5-BDA8-272B-CF8CF247D0B5}"/>
              </a:ext>
            </a:extLst>
          </p:cNvPr>
          <p:cNvSpPr/>
          <p:nvPr/>
        </p:nvSpPr>
        <p:spPr>
          <a:xfrm>
            <a:off x="239928" y="1522640"/>
            <a:ext cx="5536032" cy="7624896"/>
          </a:xfrm>
          <a:custGeom>
            <a:avLst/>
            <a:gdLst>
              <a:gd name="connsiteX0" fmla="*/ 5536032 w 5536032"/>
              <a:gd name="connsiteY0" fmla="*/ 580480 h 7624896"/>
              <a:gd name="connsiteX1" fmla="*/ 491592 w 5536032"/>
              <a:gd name="connsiteY1" fmla="*/ 641440 h 7624896"/>
              <a:gd name="connsiteX2" fmla="*/ 156312 w 5536032"/>
              <a:gd name="connsiteY2" fmla="*/ 428080 h 7624896"/>
              <a:gd name="connsiteX3" fmla="*/ 171552 w 5536032"/>
              <a:gd name="connsiteY3" fmla="*/ 7027000 h 7624896"/>
              <a:gd name="connsiteX4" fmla="*/ 1146912 w 5536032"/>
              <a:gd name="connsiteY4" fmla="*/ 7316560 h 7624896"/>
              <a:gd name="connsiteX5" fmla="*/ 1146912 w 5536032"/>
              <a:gd name="connsiteY5" fmla="*/ 7316560 h 76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6032" h="7624896">
                <a:moveTo>
                  <a:pt x="5536032" y="580480"/>
                </a:moveTo>
                <a:lnTo>
                  <a:pt x="491592" y="641440"/>
                </a:lnTo>
                <a:cubicBezTo>
                  <a:pt x="-405028" y="616040"/>
                  <a:pt x="209652" y="-636180"/>
                  <a:pt x="156312" y="428080"/>
                </a:cubicBezTo>
                <a:cubicBezTo>
                  <a:pt x="102972" y="1492340"/>
                  <a:pt x="6452" y="5878920"/>
                  <a:pt x="171552" y="7027000"/>
                </a:cubicBezTo>
                <a:cubicBezTo>
                  <a:pt x="336652" y="8175080"/>
                  <a:pt x="1146912" y="7316560"/>
                  <a:pt x="1146912" y="7316560"/>
                </a:cubicBezTo>
                <a:lnTo>
                  <a:pt x="1146912" y="731656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A6912DB9-E1BE-0102-3EE3-0DFC8A1CE774}"/>
              </a:ext>
            </a:extLst>
          </p:cNvPr>
          <p:cNvSpPr/>
          <p:nvPr/>
        </p:nvSpPr>
        <p:spPr>
          <a:xfrm>
            <a:off x="1036473" y="7948557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EE2ABC91-22B7-1543-794D-32767952E65D}"/>
              </a:ext>
            </a:extLst>
          </p:cNvPr>
          <p:cNvSpPr/>
          <p:nvPr/>
        </p:nvSpPr>
        <p:spPr>
          <a:xfrm>
            <a:off x="5342314" y="7927991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FCF4C45D-D694-921D-6AAE-CC12684AE510}"/>
              </a:ext>
            </a:extLst>
          </p:cNvPr>
          <p:cNvSpPr/>
          <p:nvPr/>
        </p:nvSpPr>
        <p:spPr>
          <a:xfrm>
            <a:off x="9758120" y="7948557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19AF1B-65F4-E961-711E-B26A6D0B9D92}"/>
              </a:ext>
            </a:extLst>
          </p:cNvPr>
          <p:cNvSpPr txBox="1"/>
          <p:nvPr/>
        </p:nvSpPr>
        <p:spPr>
          <a:xfrm>
            <a:off x="5475154" y="8247741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إسراف</a:t>
            </a:r>
            <a:r>
              <a:rPr lang="ar-KW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7625A4F2-FFC9-A064-3016-7127065B2663}"/>
              </a:ext>
            </a:extLst>
          </p:cNvPr>
          <p:cNvSpPr/>
          <p:nvPr/>
        </p:nvSpPr>
        <p:spPr>
          <a:xfrm>
            <a:off x="14098167" y="7903255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0CE8F9-822C-5E32-7B40-A39F697A0B0D}"/>
              </a:ext>
            </a:extLst>
          </p:cNvPr>
          <p:cNvSpPr txBox="1"/>
          <p:nvPr/>
        </p:nvSpPr>
        <p:spPr>
          <a:xfrm>
            <a:off x="1220281" y="8335313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تباهي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E01BCF-7DFE-F915-2C93-13C080692225}"/>
              </a:ext>
            </a:extLst>
          </p:cNvPr>
          <p:cNvSpPr txBox="1"/>
          <p:nvPr/>
        </p:nvSpPr>
        <p:spPr>
          <a:xfrm>
            <a:off x="9730505" y="8316538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تبرج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A66035-796E-0524-1290-17D954BE4DEB}"/>
              </a:ext>
            </a:extLst>
          </p:cNvPr>
          <p:cNvSpPr txBox="1"/>
          <p:nvPr/>
        </p:nvSpPr>
        <p:spPr>
          <a:xfrm>
            <a:off x="14128646" y="8277082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تغيير خلق الله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53283-8478-56E1-0D76-A55E9418F9B7}"/>
              </a:ext>
            </a:extLst>
          </p:cNvPr>
          <p:cNvSpPr txBox="1"/>
          <p:nvPr/>
        </p:nvSpPr>
        <p:spPr>
          <a:xfrm>
            <a:off x="12417934" y="5159514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عناية بالجسد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BF51B0-1A51-F33C-5FF6-C35E6D037AA3}"/>
              </a:ext>
            </a:extLst>
          </p:cNvPr>
          <p:cNvSpPr txBox="1"/>
          <p:nvPr/>
        </p:nvSpPr>
        <p:spPr>
          <a:xfrm>
            <a:off x="7191859" y="5159514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بذل المال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4790C1-232D-69D5-56F5-906044ACC5B3}"/>
              </a:ext>
            </a:extLst>
          </p:cNvPr>
          <p:cNvSpPr txBox="1"/>
          <p:nvPr/>
        </p:nvSpPr>
        <p:spPr>
          <a:xfrm>
            <a:off x="1793830" y="5129034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إظهار النعمة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1" grpId="0" animBg="1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9979-BE3C-A0D7-B214-C8D18FBC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4CC921-6240-2267-A554-2DFF7D9AF6F2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940CB2-84F4-62FD-3643-A8DAD0AB1D55}"/>
              </a:ext>
            </a:extLst>
          </p:cNvPr>
          <p:cNvSpPr/>
          <p:nvPr/>
        </p:nvSpPr>
        <p:spPr>
          <a:xfrm>
            <a:off x="0" y="1"/>
            <a:ext cx="18288000" cy="4366436"/>
          </a:xfrm>
          <a:custGeom>
            <a:avLst/>
            <a:gdLst/>
            <a:ahLst/>
            <a:cxnLst/>
            <a:rect l="l" t="t" r="r" b="b"/>
            <a:pathLst>
              <a:path w="18288000" h="4338615">
                <a:moveTo>
                  <a:pt x="0" y="0"/>
                </a:moveTo>
                <a:lnTo>
                  <a:pt x="18288000" y="0"/>
                </a:lnTo>
                <a:lnTo>
                  <a:pt x="18288000" y="4338615"/>
                </a:lnTo>
                <a:lnTo>
                  <a:pt x="0" y="433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26105"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91495C4-BFE0-0E59-9A00-25EE2FCC3E0A}"/>
              </a:ext>
            </a:extLst>
          </p:cNvPr>
          <p:cNvGrpSpPr/>
          <p:nvPr/>
        </p:nvGrpSpPr>
        <p:grpSpPr>
          <a:xfrm>
            <a:off x="-1441217" y="-957609"/>
            <a:ext cx="2882434" cy="2882434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E43E2F-5A92-6568-A379-0392DB19AF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7915048-77B2-7E57-1C1C-3A40942E46B8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3F27E87-B598-C5F8-3FF7-000282C07AB6}"/>
              </a:ext>
            </a:extLst>
          </p:cNvPr>
          <p:cNvSpPr/>
          <p:nvPr/>
        </p:nvSpPr>
        <p:spPr>
          <a:xfrm>
            <a:off x="802609" y="452513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527E09F-BD6C-2F44-6F37-30FB51956B8F}"/>
              </a:ext>
            </a:extLst>
          </p:cNvPr>
          <p:cNvGrpSpPr/>
          <p:nvPr/>
        </p:nvGrpSpPr>
        <p:grpSpPr>
          <a:xfrm>
            <a:off x="16426946" y="8105926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0307BE1-D161-8260-9169-75AE7EE222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E32F869-3F46-2F94-5E3B-B35A2B78E7AA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9B9B84E-58F6-D998-78D7-15596757A42E}"/>
              </a:ext>
            </a:extLst>
          </p:cNvPr>
          <p:cNvGrpSpPr/>
          <p:nvPr/>
        </p:nvGrpSpPr>
        <p:grpSpPr>
          <a:xfrm>
            <a:off x="5822955" y="5743427"/>
            <a:ext cx="6590878" cy="1665608"/>
            <a:chOff x="0" y="0"/>
            <a:chExt cx="8787838" cy="22208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88D2396-45AE-B1F4-CE13-0FA1F1B3A1CB}"/>
                </a:ext>
              </a:extLst>
            </p:cNvPr>
            <p:cNvSpPr/>
            <p:nvPr/>
          </p:nvSpPr>
          <p:spPr>
            <a:xfrm>
              <a:off x="340702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BA259CC-CFDB-34BF-52F6-015045CB68ED}"/>
                </a:ext>
              </a:extLst>
            </p:cNvPr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31EA13-4B85-88EF-C9B0-C955382F9465}"/>
              </a:ext>
            </a:extLst>
          </p:cNvPr>
          <p:cNvSpPr txBox="1"/>
          <p:nvPr/>
        </p:nvSpPr>
        <p:spPr>
          <a:xfrm>
            <a:off x="6612636" y="5962607"/>
            <a:ext cx="498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السعادة الدنيوية</a:t>
            </a:r>
            <a:endParaRPr lang="en-U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9CB1ABD9-4135-8A8C-F381-BBD032BBD7EF}"/>
              </a:ext>
            </a:extLst>
          </p:cNvPr>
          <p:cNvSpPr/>
          <p:nvPr/>
        </p:nvSpPr>
        <p:spPr>
          <a:xfrm>
            <a:off x="13672022" y="5743428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57EDE71B-5873-BC9F-063A-7DD6A0D7C32F}"/>
              </a:ext>
            </a:extLst>
          </p:cNvPr>
          <p:cNvSpPr/>
          <p:nvPr/>
        </p:nvSpPr>
        <p:spPr>
          <a:xfrm>
            <a:off x="498674" y="5743427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786921-3058-E688-E396-D5567C7124C0}"/>
              </a:ext>
            </a:extLst>
          </p:cNvPr>
          <p:cNvSpPr txBox="1"/>
          <p:nvPr/>
        </p:nvSpPr>
        <p:spPr>
          <a:xfrm>
            <a:off x="381000" y="6160733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نُسأل عنها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1A0069-4C42-BCA6-2CD1-0A8317FCBBEF}"/>
              </a:ext>
            </a:extLst>
          </p:cNvPr>
          <p:cNvSpPr txBox="1"/>
          <p:nvPr/>
        </p:nvSpPr>
        <p:spPr>
          <a:xfrm>
            <a:off x="13859151" y="6160733"/>
            <a:ext cx="400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متاع زائل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F5B7D-B1DE-7AB2-399C-8234B52AA2F3}"/>
              </a:ext>
            </a:extLst>
          </p:cNvPr>
          <p:cNvCxnSpPr/>
          <p:nvPr/>
        </p:nvCxnSpPr>
        <p:spPr>
          <a:xfrm>
            <a:off x="12413833" y="6576231"/>
            <a:ext cx="11497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73B1D4-6476-1FB5-93F1-BB504394E7CC}"/>
              </a:ext>
            </a:extLst>
          </p:cNvPr>
          <p:cNvCxnSpPr/>
          <p:nvPr/>
        </p:nvCxnSpPr>
        <p:spPr>
          <a:xfrm flipH="1">
            <a:off x="4534287" y="6576231"/>
            <a:ext cx="1288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BA9A85-EFA7-1423-2DE8-AEBC85A109D4}"/>
              </a:ext>
            </a:extLst>
          </p:cNvPr>
          <p:cNvSpPr txBox="1"/>
          <p:nvPr/>
        </p:nvSpPr>
        <p:spPr>
          <a:xfrm>
            <a:off x="12765598" y="8105926"/>
            <a:ext cx="529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"أَرَضِيتُم بِالْحَيَاةِ الدُّنْيَا مِنَ الْآخِرَةِ فَمَا مَتَاعُ الْحَيَاةِ الدُّنْيَا فِي الْآخِرَةِ إِلَّا قَلِيلٌ"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0CD7C-59A0-8702-2CD2-86A82F89B998}"/>
              </a:ext>
            </a:extLst>
          </p:cNvPr>
          <p:cNvSpPr txBox="1"/>
          <p:nvPr/>
        </p:nvSpPr>
        <p:spPr>
          <a:xfrm>
            <a:off x="-87680" y="8179507"/>
            <a:ext cx="529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ثُمَّ لَتُسْأَلُنَّ يَوْمَئِذٍ عَنِ النَّعِيمِ "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3782528"/>
          </a:xfrm>
          <a:custGeom>
            <a:avLst/>
            <a:gdLst/>
            <a:ahLst/>
            <a:cxnLst/>
            <a:rect l="l" t="t" r="r" b="b"/>
            <a:pathLst>
              <a:path w="18288000" h="3782528">
                <a:moveTo>
                  <a:pt x="0" y="0"/>
                </a:moveTo>
                <a:lnTo>
                  <a:pt x="18288000" y="0"/>
                </a:lnTo>
                <a:lnTo>
                  <a:pt x="18288000" y="3782528"/>
                </a:lnTo>
                <a:lnTo>
                  <a:pt x="0" y="3782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441217" y="-860402"/>
            <a:ext cx="2882434" cy="28824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2782" y="-3123713"/>
            <a:ext cx="2882434" cy="288243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0990" y="4076700"/>
            <a:ext cx="15516810" cy="1665608"/>
            <a:chOff x="0" y="0"/>
            <a:chExt cx="8787838" cy="2220810"/>
          </a:xfrm>
        </p:grpSpPr>
        <p:sp>
          <p:nvSpPr>
            <p:cNvPr id="12" name="Freeform 12"/>
            <p:cNvSpPr/>
            <p:nvPr/>
          </p:nvSpPr>
          <p:spPr>
            <a:xfrm>
              <a:off x="340702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380818" cy="2220810"/>
            </a:xfrm>
            <a:custGeom>
              <a:avLst/>
              <a:gdLst/>
              <a:ahLst/>
              <a:cxnLst/>
              <a:rect l="l" t="t" r="r" b="b"/>
              <a:pathLst>
                <a:path w="5380818" h="2220810">
                  <a:moveTo>
                    <a:pt x="0" y="0"/>
                  </a:moveTo>
                  <a:lnTo>
                    <a:pt x="5380818" y="0"/>
                  </a:lnTo>
                  <a:lnTo>
                    <a:pt x="5380818" y="2220810"/>
                  </a:lnTo>
                  <a:lnTo>
                    <a:pt x="0" y="2220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6304123" y="356424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3" y="0"/>
                </a:lnTo>
                <a:lnTo>
                  <a:pt x="4035613" y="1665607"/>
                </a:lnTo>
                <a:lnTo>
                  <a:pt x="0" y="1665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820700" y="2116920"/>
            <a:ext cx="4035613" cy="1665608"/>
          </a:xfrm>
          <a:custGeom>
            <a:avLst/>
            <a:gdLst/>
            <a:ahLst/>
            <a:cxnLst/>
            <a:rect l="l" t="t" r="r" b="b"/>
            <a:pathLst>
              <a:path w="4035613" h="1665608">
                <a:moveTo>
                  <a:pt x="0" y="0"/>
                </a:moveTo>
                <a:lnTo>
                  <a:pt x="4035614" y="0"/>
                </a:lnTo>
                <a:lnTo>
                  <a:pt x="4035614" y="1665608"/>
                </a:lnTo>
                <a:lnTo>
                  <a:pt x="0" y="166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5653228" y="1445844"/>
            <a:ext cx="1301788" cy="1152374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9" y="0"/>
                </a:lnTo>
                <a:lnTo>
                  <a:pt x="1301789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1751"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F391F-DECD-F2C8-1B0F-EFD396EB5701}"/>
              </a:ext>
            </a:extLst>
          </p:cNvPr>
          <p:cNvSpPr txBox="1"/>
          <p:nvPr/>
        </p:nvSpPr>
        <p:spPr>
          <a:xfrm>
            <a:off x="990600" y="4381500"/>
            <a:ext cx="156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سعادة العبد وكمال  لذته ونعيمه موقوفاً على هذه المقامات: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F0B76-ADAD-412C-976B-9B8FB1B4E590}"/>
              </a:ext>
            </a:extLst>
          </p:cNvPr>
          <p:cNvSpPr txBox="1"/>
          <p:nvPr/>
        </p:nvSpPr>
        <p:spPr>
          <a:xfrm>
            <a:off x="5410200" y="5829300"/>
            <a:ext cx="1074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KW" sz="6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علمه بالنعيم المطلوب</a:t>
            </a:r>
          </a:p>
          <a:p>
            <a:pPr algn="r"/>
            <a:r>
              <a:rPr lang="ar-KW" sz="5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محبته له</a:t>
            </a:r>
          </a:p>
          <a:p>
            <a:pPr algn="r"/>
            <a:r>
              <a:rPr lang="ar-KW" sz="5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علمه بالطريق الموصل إليه</a:t>
            </a:r>
          </a:p>
          <a:p>
            <a:pPr algn="r"/>
            <a:r>
              <a:rPr lang="ar-KW" sz="5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عمله به</a:t>
            </a:r>
          </a:p>
          <a:p>
            <a:pPr algn="r"/>
            <a:r>
              <a:rPr lang="ar-KW" sz="5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الصبر على ذلك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7CFB2-4D49-8757-5771-85B73D8F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3E9CD3-575A-67C1-FF5F-412BB9548536}"/>
              </a:ext>
            </a:extLst>
          </p:cNvPr>
          <p:cNvSpPr/>
          <p:nvPr/>
        </p:nvSpPr>
        <p:spPr>
          <a:xfrm rot="-5400000">
            <a:off x="3949832" y="-4051168"/>
            <a:ext cx="10388336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88341A2-50F0-9B71-AD44-35128F86574E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5A582C-2C64-3A68-B35B-3823C2DBED71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D648EA1-4ED8-9DD6-3EC4-EF992BB05635}"/>
              </a:ext>
            </a:extLst>
          </p:cNvPr>
          <p:cNvGrpSpPr/>
          <p:nvPr/>
        </p:nvGrpSpPr>
        <p:grpSpPr>
          <a:xfrm>
            <a:off x="9521417" y="-1200035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F17FF58-54CA-595F-7BD7-946BB07CA3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E6DA1C5-E679-97CB-E7CF-D45CCFC1DEB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1BAC5C4B-8D18-522F-1B12-B63BD75FCD3A}"/>
              </a:ext>
            </a:extLst>
          </p:cNvPr>
          <p:cNvGrpSpPr/>
          <p:nvPr/>
        </p:nvGrpSpPr>
        <p:grpSpPr>
          <a:xfrm>
            <a:off x="11192287" y="-101337"/>
            <a:ext cx="11286713" cy="10388337"/>
            <a:chOff x="0" y="-135116"/>
            <a:chExt cx="15048951" cy="13851116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47381B1D-F3CC-E83B-748D-12473DE0C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66" b="24366"/>
            <a:stretch/>
          </p:blipFill>
          <p:spPr>
            <a:xfrm>
              <a:off x="0" y="-135116"/>
              <a:ext cx="15048951" cy="13851116"/>
            </a:xfrm>
            <a:prstGeom prst="rect">
              <a:avLst/>
            </a:prstGeom>
          </p:spPr>
        </p:pic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C8DD319E-DA7B-67B7-4D8E-50043CFE3BCF}"/>
              </a:ext>
            </a:extLst>
          </p:cNvPr>
          <p:cNvSpPr/>
          <p:nvPr/>
        </p:nvSpPr>
        <p:spPr>
          <a:xfrm rot="5400000">
            <a:off x="10819673" y="8331917"/>
            <a:ext cx="2105665" cy="1880700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FA6BBE56-8AB0-CA3B-9733-B288238E2A7B}"/>
              </a:ext>
            </a:extLst>
          </p:cNvPr>
          <p:cNvGrpSpPr/>
          <p:nvPr/>
        </p:nvGrpSpPr>
        <p:grpSpPr>
          <a:xfrm>
            <a:off x="9946190" y="8845783"/>
            <a:ext cx="2882434" cy="2882434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5ADB64F-46AB-9A16-90A9-B0BD0FA691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26354B15-A37E-8210-E2FE-D74F5AA73F0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E3C4EA8-4DDF-83DA-979E-5F0B6C33A735}"/>
              </a:ext>
            </a:extLst>
          </p:cNvPr>
          <p:cNvSpPr txBox="1"/>
          <p:nvPr/>
        </p:nvSpPr>
        <p:spPr>
          <a:xfrm>
            <a:off x="219487" y="4417755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000" b="1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"وَمَنْ أَعْرَضَ عَن ذِكْرِي فَإِنَّ لَهُ مَعِيشَةً ضَنكًا وَنَحْشُرُهُ يَوْمَ الْقِيَامَةِ أَعْمَىٰ"</a:t>
            </a:r>
            <a:endParaRPr lang="en-US" sz="8000" dirty="0">
              <a:highlight>
                <a:srgbClr val="B8D288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98E5E-7A4E-4C61-720B-2DB78B7B0570}"/>
              </a:ext>
            </a:extLst>
          </p:cNvPr>
          <p:cNvSpPr txBox="1"/>
          <p:nvPr/>
        </p:nvSpPr>
        <p:spPr>
          <a:xfrm>
            <a:off x="7835522" y="3548262"/>
            <a:ext cx="36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قال تعالى:</a:t>
            </a:r>
          </a:p>
        </p:txBody>
      </p:sp>
    </p:spTree>
    <p:extLst>
      <p:ext uri="{BB962C8B-B14F-4D97-AF65-F5344CB8AC3E}">
        <p14:creationId xmlns:p14="http://schemas.microsoft.com/office/powerpoint/2010/main" val="14106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781D2-7F5C-3E36-17B7-3FF670346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44754C-9A82-FB13-8C41-4096823932A1}"/>
              </a:ext>
            </a:extLst>
          </p:cNvPr>
          <p:cNvSpPr/>
          <p:nvPr/>
        </p:nvSpPr>
        <p:spPr>
          <a:xfrm rot="-5400000">
            <a:off x="3949832" y="-4051168"/>
            <a:ext cx="10388336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774486A-7E65-5607-0064-22176360B9E3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FC851C4-5AF8-92BE-3594-C7C0D2D01C65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CF4C38C-1E88-AF63-EB03-777E36801C8D}"/>
              </a:ext>
            </a:extLst>
          </p:cNvPr>
          <p:cNvGrpSpPr/>
          <p:nvPr/>
        </p:nvGrpSpPr>
        <p:grpSpPr>
          <a:xfrm>
            <a:off x="9521417" y="-1200035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EADD4A-FCE8-FE8A-7F76-AABBA9432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8757886-8EB8-DB95-36C2-227A02909F5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0A161D5F-B81A-18D8-17AF-654003605F32}"/>
              </a:ext>
            </a:extLst>
          </p:cNvPr>
          <p:cNvGrpSpPr/>
          <p:nvPr/>
        </p:nvGrpSpPr>
        <p:grpSpPr>
          <a:xfrm>
            <a:off x="11192287" y="-101337"/>
            <a:ext cx="11286713" cy="10388337"/>
            <a:chOff x="0" y="-135116"/>
            <a:chExt cx="15048951" cy="13851116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F1F18770-92F4-81FA-634F-B7E12DDAD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66" b="24366"/>
            <a:stretch/>
          </p:blipFill>
          <p:spPr>
            <a:xfrm>
              <a:off x="0" y="-135116"/>
              <a:ext cx="15048951" cy="13851116"/>
            </a:xfrm>
            <a:prstGeom prst="rect">
              <a:avLst/>
            </a:prstGeom>
          </p:spPr>
        </p:pic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7B2694DA-1B4D-A95A-719E-353BDEA016A9}"/>
              </a:ext>
            </a:extLst>
          </p:cNvPr>
          <p:cNvSpPr/>
          <p:nvPr/>
        </p:nvSpPr>
        <p:spPr>
          <a:xfrm rot="5400000">
            <a:off x="10819673" y="8331917"/>
            <a:ext cx="2105665" cy="1880700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B2D0EFBC-1D63-C622-A922-56A8212971CF}"/>
              </a:ext>
            </a:extLst>
          </p:cNvPr>
          <p:cNvGrpSpPr/>
          <p:nvPr/>
        </p:nvGrpSpPr>
        <p:grpSpPr>
          <a:xfrm>
            <a:off x="9946190" y="8845783"/>
            <a:ext cx="2882434" cy="2882434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778B11C-0C33-F604-8AEC-98FF66CEBF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FFAD873-F83B-352D-E2EB-FADFB322A580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E755D3F-7768-4FA6-7982-B79CBB1280F7}"/>
              </a:ext>
            </a:extLst>
          </p:cNvPr>
          <p:cNvSpPr txBox="1"/>
          <p:nvPr/>
        </p:nvSpPr>
        <p:spPr>
          <a:xfrm>
            <a:off x="-40645" y="4431111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000" b="1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"فَمَنِ اتَّبَعَ هُدَايَ فَلَا يَضِلُّ وَلَا يَشْقَىٰ"</a:t>
            </a:r>
            <a:endParaRPr lang="en-US" sz="8000" dirty="0">
              <a:highlight>
                <a:srgbClr val="B8D288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3E8B1-149B-4ABF-DD3C-AEAC788E6101}"/>
              </a:ext>
            </a:extLst>
          </p:cNvPr>
          <p:cNvSpPr txBox="1"/>
          <p:nvPr/>
        </p:nvSpPr>
        <p:spPr>
          <a:xfrm>
            <a:off x="7835522" y="3548262"/>
            <a:ext cx="36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قال تعالى:</a:t>
            </a:r>
          </a:p>
        </p:txBody>
      </p:sp>
    </p:spTree>
    <p:extLst>
      <p:ext uri="{BB962C8B-B14F-4D97-AF65-F5344CB8AC3E}">
        <p14:creationId xmlns:p14="http://schemas.microsoft.com/office/powerpoint/2010/main" val="3159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9EE8-7DEB-63BF-9A59-4C5F2FED5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2C11A0-83DB-0320-443E-4398D9779816}"/>
              </a:ext>
            </a:extLst>
          </p:cNvPr>
          <p:cNvSpPr/>
          <p:nvPr/>
        </p:nvSpPr>
        <p:spPr>
          <a:xfrm rot="-5400000">
            <a:off x="3949832" y="-4051168"/>
            <a:ext cx="10388336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5444" r="-15444"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B228CEF-FFF1-0C49-E4E3-92007F714631}"/>
              </a:ext>
            </a:extLst>
          </p:cNvPr>
          <p:cNvSpPr/>
          <p:nvPr/>
        </p:nvSpPr>
        <p:spPr>
          <a:xfrm rot="-5400000">
            <a:off x="9183972" y="6723877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3"/>
                </a:lnTo>
                <a:lnTo>
                  <a:pt x="0" y="1152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0647F88-616B-C6D6-436A-1B83EF0F8490}"/>
              </a:ext>
            </a:extLst>
          </p:cNvPr>
          <p:cNvSpPr/>
          <p:nvPr/>
        </p:nvSpPr>
        <p:spPr>
          <a:xfrm>
            <a:off x="15153634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9C1B612-C211-0E62-EA2B-583080AEEBE0}"/>
              </a:ext>
            </a:extLst>
          </p:cNvPr>
          <p:cNvGrpSpPr/>
          <p:nvPr/>
        </p:nvGrpSpPr>
        <p:grpSpPr>
          <a:xfrm>
            <a:off x="9521417" y="-1200035"/>
            <a:ext cx="2882434" cy="2882434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DDE90A5-02C0-D1E6-6196-32F2B01854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57E84AE-00B1-F122-66BA-26CA903CF7CB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B8C3D578-605D-E519-0DE2-B4A0D831A44C}"/>
              </a:ext>
            </a:extLst>
          </p:cNvPr>
          <p:cNvGrpSpPr/>
          <p:nvPr/>
        </p:nvGrpSpPr>
        <p:grpSpPr>
          <a:xfrm>
            <a:off x="11192287" y="-101337"/>
            <a:ext cx="11286713" cy="10388337"/>
            <a:chOff x="0" y="-135116"/>
            <a:chExt cx="15048951" cy="13851116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63F4B974-170E-DC6C-4FF8-FD4315EBB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66" b="24366"/>
            <a:stretch/>
          </p:blipFill>
          <p:spPr>
            <a:xfrm>
              <a:off x="0" y="-135116"/>
              <a:ext cx="15048951" cy="13851116"/>
            </a:xfrm>
            <a:prstGeom prst="rect">
              <a:avLst/>
            </a:prstGeom>
          </p:spPr>
        </p:pic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CA211489-92C8-FF9F-CE80-99363C472917}"/>
              </a:ext>
            </a:extLst>
          </p:cNvPr>
          <p:cNvSpPr/>
          <p:nvPr/>
        </p:nvSpPr>
        <p:spPr>
          <a:xfrm rot="5400000">
            <a:off x="10819673" y="8331917"/>
            <a:ext cx="2105665" cy="1880700"/>
          </a:xfrm>
          <a:custGeom>
            <a:avLst/>
            <a:gdLst/>
            <a:ahLst/>
            <a:cxnLst/>
            <a:rect l="l" t="t" r="r" b="b"/>
            <a:pathLst>
              <a:path w="1301788" h="1152374">
                <a:moveTo>
                  <a:pt x="0" y="0"/>
                </a:moveTo>
                <a:lnTo>
                  <a:pt x="1301788" y="0"/>
                </a:lnTo>
                <a:lnTo>
                  <a:pt x="1301788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1751"/>
            </a:stretch>
          </a:blipFill>
        </p:spPr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5FCB2130-4F53-5BC8-8725-4ADED49DC214}"/>
              </a:ext>
            </a:extLst>
          </p:cNvPr>
          <p:cNvGrpSpPr/>
          <p:nvPr/>
        </p:nvGrpSpPr>
        <p:grpSpPr>
          <a:xfrm>
            <a:off x="9946190" y="8845783"/>
            <a:ext cx="2882434" cy="2882434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D3C385B-2C06-11E1-6E4A-E032009B4F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24B1B359-64D6-0D4E-B06A-DCC81B43EFC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2B0909-830D-98BA-07C9-2A75DE658733}"/>
              </a:ext>
            </a:extLst>
          </p:cNvPr>
          <p:cNvSpPr txBox="1"/>
          <p:nvPr/>
        </p:nvSpPr>
        <p:spPr>
          <a:xfrm>
            <a:off x="219487" y="4417755"/>
            <a:ext cx="1097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8000" b="1" dirty="0">
                <a:highlight>
                  <a:srgbClr val="B8D288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" وَالَّذِينَ آمَنُوا وَعَمِلُوا الصَّالِحَاتِ وَآمَنُوا بِمَا نُزِّلَ عَلَىٰ مُحَمَّدٍ وَهُوَ الْحَقُّ مِن رَّبِّهِمْ ۙ كَفَّرَ عَنْهُمْ سَيِّئَاتِهِمْ وَأَصْلَحَ بَالَهُمْ "</a:t>
            </a:r>
            <a:endParaRPr lang="en-US" sz="8000" dirty="0">
              <a:highlight>
                <a:srgbClr val="B8D288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F3168-EE8B-908B-B04F-BA74A050E5D5}"/>
              </a:ext>
            </a:extLst>
          </p:cNvPr>
          <p:cNvSpPr txBox="1"/>
          <p:nvPr/>
        </p:nvSpPr>
        <p:spPr>
          <a:xfrm>
            <a:off x="7835522" y="3548262"/>
            <a:ext cx="36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قال تعالى:</a:t>
            </a:r>
          </a:p>
        </p:txBody>
      </p:sp>
    </p:spTree>
    <p:extLst>
      <p:ext uri="{BB962C8B-B14F-4D97-AF65-F5344CB8AC3E}">
        <p14:creationId xmlns:p14="http://schemas.microsoft.com/office/powerpoint/2010/main" val="29901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209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Arabic Typesetting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LENOVO</cp:lastModifiedBy>
  <cp:revision>13</cp:revision>
  <dcterms:created xsi:type="dcterms:W3CDTF">2006-08-16T00:00:00Z</dcterms:created>
  <dcterms:modified xsi:type="dcterms:W3CDTF">2025-10-04T12:15:41Z</dcterms:modified>
  <dc:identifier>DAGzh6hBwEY</dc:identifier>
</cp:coreProperties>
</file>